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-137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6558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24823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20225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29359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4736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01358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7728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3146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03966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6633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7664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F1BE1C-1421-4193-80D7-5E78EF9281CF}" type="datetimeFigureOut">
              <a:rPr lang="en-US" smtClean="0"/>
              <a:t>8/26/2012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2CB342-45A2-46E2-82C5-83E8EB5C42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60901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1143000"/>
            <a:ext cx="9144000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/>
              <a:t>Oh, say can you see by the dawn's early light</a:t>
            </a:r>
            <a:br>
              <a:rPr lang="en-US" sz="2800" dirty="0"/>
            </a:br>
            <a:r>
              <a:rPr lang="en-US" sz="2800" dirty="0"/>
              <a:t>What so proudly we hailed at the twilight's last gleaming?</a:t>
            </a:r>
            <a:br>
              <a:rPr lang="en-US" sz="2800" dirty="0"/>
            </a:br>
            <a:r>
              <a:rPr lang="en-US" sz="2800" dirty="0"/>
              <a:t>Whose broad stripes and bright stars thru the perilous fight,</a:t>
            </a:r>
            <a:br>
              <a:rPr lang="en-US" sz="2800" dirty="0"/>
            </a:br>
            <a:r>
              <a:rPr lang="en-US" sz="2800" dirty="0"/>
              <a:t>O'er the ramparts we watched were so gallantly streaming?</a:t>
            </a:r>
            <a:br>
              <a:rPr lang="en-US" sz="2800" dirty="0"/>
            </a:br>
            <a:r>
              <a:rPr lang="en-US" sz="2800" dirty="0"/>
              <a:t>And the rocket's red glare, the bombs bursting in air,</a:t>
            </a:r>
            <a:br>
              <a:rPr lang="en-US" sz="2800" dirty="0"/>
            </a:br>
            <a:r>
              <a:rPr lang="en-US" sz="2800" dirty="0"/>
              <a:t>Gave proof through the night that our flag was still there.</a:t>
            </a:r>
            <a:br>
              <a:rPr lang="en-US" sz="2800" dirty="0"/>
            </a:br>
            <a:r>
              <a:rPr lang="en-US" sz="2800" dirty="0"/>
              <a:t>Oh, say does that star-spangled banner yet wave</a:t>
            </a:r>
            <a:br>
              <a:rPr lang="en-US" sz="2800" dirty="0"/>
            </a:br>
            <a:r>
              <a:rPr lang="en-US" sz="2800" dirty="0"/>
              <a:t>O'er the land of the free and the home of the brave?</a:t>
            </a:r>
            <a:br>
              <a:rPr lang="en-US" sz="2800" dirty="0"/>
            </a:br>
            <a:r>
              <a:rPr lang="en-US" sz="2800" dirty="0"/>
              <a:t/>
            </a:r>
            <a:br>
              <a:rPr lang="en-US" sz="2800" dirty="0"/>
            </a:b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6119711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5240" y="1143000"/>
            <a:ext cx="9144000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 smtClean="0"/>
              <a:t>On the shore, dimly seen through the mists of the deep,</a:t>
            </a:r>
            <a:br>
              <a:rPr lang="en-US" sz="2800" dirty="0" smtClean="0"/>
            </a:br>
            <a:r>
              <a:rPr lang="en-US" sz="2800" dirty="0" smtClean="0"/>
              <a:t>Where the foe's haughty host in dread silence reposes,</a:t>
            </a:r>
            <a:br>
              <a:rPr lang="en-US" sz="2800" dirty="0" smtClean="0"/>
            </a:br>
            <a:r>
              <a:rPr lang="en-US" sz="2800" dirty="0" smtClean="0"/>
              <a:t>What is that which the breeze, o'er the towering steep,</a:t>
            </a:r>
            <a:br>
              <a:rPr lang="en-US" sz="2800" dirty="0" smtClean="0"/>
            </a:br>
            <a:r>
              <a:rPr lang="en-US" sz="2800" dirty="0" smtClean="0"/>
              <a:t>As it fitfully blows, half conceals, half discloses?</a:t>
            </a:r>
            <a:br>
              <a:rPr lang="en-US" sz="2800" dirty="0" smtClean="0"/>
            </a:br>
            <a:r>
              <a:rPr lang="en-US" sz="2800" dirty="0" smtClean="0"/>
              <a:t>Now it catches the gleam of the morning's first beam,</a:t>
            </a:r>
            <a:br>
              <a:rPr lang="en-US" sz="2800" dirty="0" smtClean="0"/>
            </a:br>
            <a:r>
              <a:rPr lang="en-US" sz="2800" dirty="0" smtClean="0"/>
              <a:t>In full glory reflected now shines in the stream:</a:t>
            </a:r>
            <a:br>
              <a:rPr lang="en-US" sz="2800" dirty="0" smtClean="0"/>
            </a:br>
            <a:r>
              <a:rPr lang="en-US" sz="2800" dirty="0" err="1" smtClean="0"/>
              <a:t>'Tis</a:t>
            </a:r>
            <a:r>
              <a:rPr lang="en-US" sz="2800" dirty="0" smtClean="0"/>
              <a:t> the star-spangled banner! Oh long may it wave</a:t>
            </a:r>
            <a:br>
              <a:rPr lang="en-US" sz="2800" dirty="0" smtClean="0"/>
            </a:br>
            <a:r>
              <a:rPr lang="en-US" sz="2800" dirty="0" smtClean="0"/>
              <a:t>O'er the land of the free and the home of the brave!</a:t>
            </a:r>
            <a:br>
              <a:rPr lang="en-US" sz="2800" dirty="0" smtClean="0"/>
            </a:br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en-US" sz="2800" dirty="0" smtClean="0"/>
              <a:t/>
            </a:r>
            <a:br>
              <a:rPr lang="en-US" sz="2800" dirty="0" smtClean="0"/>
            </a:b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5137390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166843"/>
            <a:ext cx="9144000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 smtClean="0"/>
              <a:t>And where is that band who so </a:t>
            </a:r>
            <a:r>
              <a:rPr lang="en-US" sz="2800" dirty="0" err="1" smtClean="0"/>
              <a:t>vauntingly</a:t>
            </a:r>
            <a:r>
              <a:rPr lang="en-US" sz="2800" dirty="0" smtClean="0"/>
              <a:t> swore</a:t>
            </a:r>
            <a:br>
              <a:rPr lang="en-US" sz="2800" dirty="0" smtClean="0"/>
            </a:br>
            <a:r>
              <a:rPr lang="en-US" sz="2800" dirty="0" smtClean="0"/>
              <a:t>That the havoc of war and the battle's confusion,</a:t>
            </a:r>
            <a:br>
              <a:rPr lang="en-US" sz="2800" dirty="0" smtClean="0"/>
            </a:br>
            <a:r>
              <a:rPr lang="en-US" sz="2800" dirty="0" smtClean="0"/>
              <a:t>A home and a country should leave us no more!</a:t>
            </a:r>
            <a:br>
              <a:rPr lang="en-US" sz="2800" dirty="0" smtClean="0"/>
            </a:br>
            <a:r>
              <a:rPr lang="en-US" sz="2800" dirty="0" smtClean="0"/>
              <a:t>Their blood has washed out their foul footsteps' pollution.</a:t>
            </a:r>
            <a:br>
              <a:rPr lang="en-US" sz="2800" dirty="0" smtClean="0"/>
            </a:br>
            <a:r>
              <a:rPr lang="en-US" sz="2800" dirty="0" smtClean="0"/>
              <a:t>No refuge could save the hireling and slave</a:t>
            </a:r>
            <a:br>
              <a:rPr lang="en-US" sz="2800" dirty="0" smtClean="0"/>
            </a:br>
            <a:r>
              <a:rPr lang="en-US" sz="2800" dirty="0" smtClean="0"/>
              <a:t>From the terror of flight, or the gloom of the grave:</a:t>
            </a:r>
            <a:br>
              <a:rPr lang="en-US" sz="2800" dirty="0" smtClean="0"/>
            </a:br>
            <a:r>
              <a:rPr lang="en-US" sz="2800" dirty="0" smtClean="0"/>
              <a:t>And the star-spangled banner in triumph doth wave</a:t>
            </a:r>
            <a:br>
              <a:rPr lang="en-US" sz="2800" dirty="0" smtClean="0"/>
            </a:br>
            <a:r>
              <a:rPr lang="en-US" sz="2800" dirty="0" smtClean="0"/>
              <a:t>O'er the land of the free and the home of the brave!</a:t>
            </a:r>
            <a:br>
              <a:rPr lang="en-US" sz="2800" dirty="0" smtClean="0"/>
            </a:b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7641870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143000"/>
            <a:ext cx="9144000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 smtClean="0"/>
              <a:t>Oh! thus be it ever, when freemen shall stand</a:t>
            </a:r>
            <a:br>
              <a:rPr lang="en-US" sz="2800" dirty="0" smtClean="0"/>
            </a:br>
            <a:r>
              <a:rPr lang="en-US" sz="2800" dirty="0" smtClean="0"/>
              <a:t>Between their loved home and the war's desolation!</a:t>
            </a:r>
            <a:br>
              <a:rPr lang="en-US" sz="2800" dirty="0" smtClean="0"/>
            </a:br>
            <a:r>
              <a:rPr lang="en-US" sz="2800" dirty="0" smtClean="0"/>
              <a:t>Blest with victory and peace, may the </a:t>
            </a:r>
            <a:r>
              <a:rPr lang="en-US" sz="2800" dirty="0" err="1" smtClean="0"/>
              <a:t>heav'n</a:t>
            </a:r>
            <a:r>
              <a:rPr lang="en-US" sz="2800" dirty="0" smtClean="0"/>
              <a:t> rescued land</a:t>
            </a:r>
            <a:br>
              <a:rPr lang="en-US" sz="2800" dirty="0" smtClean="0"/>
            </a:br>
            <a:r>
              <a:rPr lang="en-US" sz="2800" dirty="0" smtClean="0"/>
              <a:t>Praise the Power that hath made and preserved us a nation.</a:t>
            </a:r>
            <a:br>
              <a:rPr lang="en-US" sz="2800" dirty="0" smtClean="0"/>
            </a:br>
            <a:r>
              <a:rPr lang="en-US" sz="2800" dirty="0" smtClean="0"/>
              <a:t>Then conquer we must, when our cause it is just,</a:t>
            </a:r>
            <a:br>
              <a:rPr lang="en-US" sz="2800" dirty="0" smtClean="0"/>
            </a:br>
            <a:r>
              <a:rPr lang="en-US" sz="2800" dirty="0" smtClean="0"/>
              <a:t>And this be our motto: "In God is our trust."</a:t>
            </a:r>
            <a:br>
              <a:rPr lang="en-US" sz="2800" dirty="0" smtClean="0"/>
            </a:br>
            <a:r>
              <a:rPr lang="en-US" sz="2800" dirty="0" smtClean="0"/>
              <a:t>And the star-spangled banner in triumph shall wave</a:t>
            </a:r>
            <a:br>
              <a:rPr lang="en-US" sz="2800" dirty="0" smtClean="0"/>
            </a:br>
            <a:r>
              <a:rPr lang="en-US" sz="2800" dirty="0" smtClean="0"/>
              <a:t>O'er the land of the free and the home of the brave!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42684895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44</Words>
  <Application>Microsoft Office PowerPoint</Application>
  <PresentationFormat>On-screen Show (4:3)</PresentationFormat>
  <Paragraphs>4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Leeann</dc:creator>
  <cp:lastModifiedBy>Leeann</cp:lastModifiedBy>
  <cp:revision>1</cp:revision>
  <dcterms:created xsi:type="dcterms:W3CDTF">2012-08-27T00:45:14Z</dcterms:created>
  <dcterms:modified xsi:type="dcterms:W3CDTF">2012-08-27T00:48:49Z</dcterms:modified>
</cp:coreProperties>
</file>

<file path=docProps/thumbnail.jpeg>
</file>